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32404050" cy="43205400"/>
  <p:notesSz cx="6858000" cy="9144000"/>
  <p:defaultTextStyle>
    <a:defPPr>
      <a:defRPr lang="zh-CN"/>
    </a:defPPr>
    <a:lvl1pPr marL="0" algn="l" defTabSz="4839005" rtl="0" eaLnBrk="1" latinLnBrk="0" hangingPunct="1">
      <a:defRPr sz="9500" kern="1200">
        <a:solidFill>
          <a:schemeClr val="tx1"/>
        </a:solidFill>
        <a:latin typeface="+mn-lt"/>
        <a:ea typeface="+mn-ea"/>
        <a:cs typeface="+mn-cs"/>
      </a:defRPr>
    </a:lvl1pPr>
    <a:lvl2pPr marL="2419502" algn="l" defTabSz="4839005" rtl="0" eaLnBrk="1" latinLnBrk="0" hangingPunct="1">
      <a:defRPr sz="9500" kern="1200">
        <a:solidFill>
          <a:schemeClr val="tx1"/>
        </a:solidFill>
        <a:latin typeface="+mn-lt"/>
        <a:ea typeface="+mn-ea"/>
        <a:cs typeface="+mn-cs"/>
      </a:defRPr>
    </a:lvl2pPr>
    <a:lvl3pPr marL="4839005" algn="l" defTabSz="4839005" rtl="0" eaLnBrk="1" latinLnBrk="0" hangingPunct="1">
      <a:defRPr sz="9500" kern="1200">
        <a:solidFill>
          <a:schemeClr val="tx1"/>
        </a:solidFill>
        <a:latin typeface="+mn-lt"/>
        <a:ea typeface="+mn-ea"/>
        <a:cs typeface="+mn-cs"/>
      </a:defRPr>
    </a:lvl3pPr>
    <a:lvl4pPr marL="7258507" algn="l" defTabSz="4839005" rtl="0" eaLnBrk="1" latinLnBrk="0" hangingPunct="1">
      <a:defRPr sz="9500" kern="1200">
        <a:solidFill>
          <a:schemeClr val="tx1"/>
        </a:solidFill>
        <a:latin typeface="+mn-lt"/>
        <a:ea typeface="+mn-ea"/>
        <a:cs typeface="+mn-cs"/>
      </a:defRPr>
    </a:lvl4pPr>
    <a:lvl5pPr marL="9678010" algn="l" defTabSz="4839005" rtl="0" eaLnBrk="1" latinLnBrk="0" hangingPunct="1">
      <a:defRPr sz="9500" kern="1200">
        <a:solidFill>
          <a:schemeClr val="tx1"/>
        </a:solidFill>
        <a:latin typeface="+mn-lt"/>
        <a:ea typeface="+mn-ea"/>
        <a:cs typeface="+mn-cs"/>
      </a:defRPr>
    </a:lvl5pPr>
    <a:lvl6pPr marL="12097512" algn="l" defTabSz="4839005" rtl="0" eaLnBrk="1" latinLnBrk="0" hangingPunct="1">
      <a:defRPr sz="9500" kern="1200">
        <a:solidFill>
          <a:schemeClr val="tx1"/>
        </a:solidFill>
        <a:latin typeface="+mn-lt"/>
        <a:ea typeface="+mn-ea"/>
        <a:cs typeface="+mn-cs"/>
      </a:defRPr>
    </a:lvl6pPr>
    <a:lvl7pPr marL="14517014" algn="l" defTabSz="4839005" rtl="0" eaLnBrk="1" latinLnBrk="0" hangingPunct="1">
      <a:defRPr sz="9500" kern="1200">
        <a:solidFill>
          <a:schemeClr val="tx1"/>
        </a:solidFill>
        <a:latin typeface="+mn-lt"/>
        <a:ea typeface="+mn-ea"/>
        <a:cs typeface="+mn-cs"/>
      </a:defRPr>
    </a:lvl7pPr>
    <a:lvl8pPr marL="16936517" algn="l" defTabSz="4839005" rtl="0" eaLnBrk="1" latinLnBrk="0" hangingPunct="1">
      <a:defRPr sz="9500" kern="1200">
        <a:solidFill>
          <a:schemeClr val="tx1"/>
        </a:solidFill>
        <a:latin typeface="+mn-lt"/>
        <a:ea typeface="+mn-ea"/>
        <a:cs typeface="+mn-cs"/>
      </a:defRPr>
    </a:lvl8pPr>
    <a:lvl9pPr marL="19356019" algn="l" defTabSz="4839005" rtl="0" eaLnBrk="1" latinLnBrk="0" hangingPunct="1">
      <a:defRPr sz="9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3608">
          <p15:clr>
            <a:srgbClr val="A4A3A4"/>
          </p15:clr>
        </p15:guide>
        <p15:guide id="4" pos="1020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8" d="100"/>
          <a:sy n="18" d="100"/>
        </p:scale>
        <p:origin x="2988" y="60"/>
      </p:cViewPr>
      <p:guideLst>
        <p:guide orient="horz" pos="1620"/>
        <p:guide pos="2880"/>
        <p:guide orient="horz" pos="13608"/>
        <p:guide pos="1020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430310" y="13421684"/>
            <a:ext cx="27543443" cy="9261161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4860608" y="24483060"/>
            <a:ext cx="22682835" cy="11041380"/>
          </a:xfrm>
        </p:spPr>
        <p:txBody>
          <a:bodyPr/>
          <a:lstStyle>
            <a:lvl1pPr marL="0" indent="0" algn="ctr">
              <a:buNone/>
              <a:defRPr/>
            </a:lvl1pPr>
            <a:lvl2pPr marL="2419502" indent="0" algn="ctr">
              <a:buNone/>
              <a:defRPr/>
            </a:lvl2pPr>
            <a:lvl3pPr marL="4839005" indent="0" algn="ctr">
              <a:buNone/>
              <a:defRPr/>
            </a:lvl3pPr>
            <a:lvl4pPr marL="7258507" indent="0" algn="ctr">
              <a:buNone/>
              <a:defRPr/>
            </a:lvl4pPr>
            <a:lvl5pPr marL="9678010" indent="0" algn="ctr">
              <a:buNone/>
              <a:defRPr/>
            </a:lvl5pPr>
            <a:lvl6pPr marL="12097512" indent="0" algn="ctr">
              <a:buNone/>
              <a:defRPr/>
            </a:lvl6pPr>
            <a:lvl7pPr marL="14517014" indent="0" algn="ctr">
              <a:buNone/>
              <a:defRPr/>
            </a:lvl7pPr>
            <a:lvl8pPr marL="16936517" indent="0" algn="ctr">
              <a:buNone/>
              <a:defRPr/>
            </a:lvl8pPr>
            <a:lvl9pPr marL="19356019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A16DD7-C9E5-49EA-B6CB-1FFBFDD7E880}" type="datetime1">
              <a:rPr lang="zh-CN" altLang="en-US"/>
              <a:pPr>
                <a:defRPr/>
              </a:pPr>
              <a:t>2018/7/5</a:t>
            </a:fld>
            <a:endParaRPr 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F3B004-8A6F-4764-BF7F-C1220276FB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195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A94A65-2CE7-4000-8A4C-66E5C0C0D5AE}" type="datetime1">
              <a:rPr lang="zh-CN" altLang="en-US"/>
              <a:pPr>
                <a:defRPr/>
              </a:pPr>
              <a:t>2018/7/5</a:t>
            </a:fld>
            <a:endParaRPr 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1575B6-82F0-4BEC-90F6-2C2FFBEFC7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353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23492933" y="1730224"/>
            <a:ext cx="7290914" cy="36864611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620203" y="1730224"/>
            <a:ext cx="21332669" cy="36864611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F3E3A8-4404-4C23-B542-6CCDCC23DCC4}" type="datetime1">
              <a:rPr lang="zh-CN" altLang="en-US"/>
              <a:pPr>
                <a:defRPr/>
              </a:pPr>
              <a:t>2018/7/5</a:t>
            </a:fld>
            <a:endParaRPr 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75104A-BF50-4158-801F-A24C37557F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7316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78D35F-CE28-4F3E-88A5-135131AD0671}" type="datetime1">
              <a:rPr lang="zh-CN" altLang="en-US"/>
              <a:pPr>
                <a:defRPr/>
              </a:pPr>
              <a:t>2018/7/5</a:t>
            </a:fld>
            <a:endParaRPr 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789659-311F-4ACC-9A7B-94C33C9069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429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59699" y="27763476"/>
            <a:ext cx="27543443" cy="8581073"/>
          </a:xfrm>
        </p:spPr>
        <p:txBody>
          <a:bodyPr anchor="t"/>
          <a:lstStyle>
            <a:lvl1pPr algn="l">
              <a:defRPr sz="212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559699" y="18312297"/>
            <a:ext cx="27543443" cy="9451177"/>
          </a:xfrm>
        </p:spPr>
        <p:txBody>
          <a:bodyPr anchor="b"/>
          <a:lstStyle>
            <a:lvl1pPr marL="0" indent="0">
              <a:buNone/>
              <a:defRPr sz="10600"/>
            </a:lvl1pPr>
            <a:lvl2pPr marL="2419502" indent="0">
              <a:buNone/>
              <a:defRPr sz="9500"/>
            </a:lvl2pPr>
            <a:lvl3pPr marL="4839005" indent="0">
              <a:buNone/>
              <a:defRPr sz="8500"/>
            </a:lvl3pPr>
            <a:lvl4pPr marL="7258507" indent="0">
              <a:buNone/>
              <a:defRPr sz="7400"/>
            </a:lvl4pPr>
            <a:lvl5pPr marL="9678010" indent="0">
              <a:buNone/>
              <a:defRPr sz="7400"/>
            </a:lvl5pPr>
            <a:lvl6pPr marL="12097512" indent="0">
              <a:buNone/>
              <a:defRPr sz="7400"/>
            </a:lvl6pPr>
            <a:lvl7pPr marL="14517014" indent="0">
              <a:buNone/>
              <a:defRPr sz="7400"/>
            </a:lvl7pPr>
            <a:lvl8pPr marL="16936517" indent="0">
              <a:buNone/>
              <a:defRPr sz="7400"/>
            </a:lvl8pPr>
            <a:lvl9pPr marL="19356019" indent="0">
              <a:buNone/>
              <a:defRPr sz="7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0702A0-DCCC-405F-8A9A-E57F0827C048}" type="datetime1">
              <a:rPr lang="zh-CN" altLang="en-US"/>
              <a:pPr>
                <a:defRPr/>
              </a:pPr>
              <a:t>2018/7/5</a:t>
            </a:fld>
            <a:endParaRPr 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3D171F-B2CF-43C8-BC03-E0E5873A48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412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620206" y="10081272"/>
            <a:ext cx="14311792" cy="28513565"/>
          </a:xfrm>
        </p:spPr>
        <p:txBody>
          <a:bodyPr/>
          <a:lstStyle>
            <a:lvl1pPr>
              <a:defRPr sz="14800"/>
            </a:lvl1pPr>
            <a:lvl2pPr>
              <a:defRPr sz="12700"/>
            </a:lvl2pPr>
            <a:lvl3pPr>
              <a:defRPr sz="10600"/>
            </a:lvl3pPr>
            <a:lvl4pPr>
              <a:defRPr sz="9500"/>
            </a:lvl4pPr>
            <a:lvl5pPr>
              <a:defRPr sz="9500"/>
            </a:lvl5pPr>
            <a:lvl6pPr>
              <a:defRPr sz="9500"/>
            </a:lvl6pPr>
            <a:lvl7pPr>
              <a:defRPr sz="9500"/>
            </a:lvl7pPr>
            <a:lvl8pPr>
              <a:defRPr sz="9500"/>
            </a:lvl8pPr>
            <a:lvl9pPr>
              <a:defRPr sz="9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6472059" y="10081272"/>
            <a:ext cx="14311792" cy="28513565"/>
          </a:xfrm>
        </p:spPr>
        <p:txBody>
          <a:bodyPr/>
          <a:lstStyle>
            <a:lvl1pPr>
              <a:defRPr sz="14800"/>
            </a:lvl1pPr>
            <a:lvl2pPr>
              <a:defRPr sz="12700"/>
            </a:lvl2pPr>
            <a:lvl3pPr>
              <a:defRPr sz="10600"/>
            </a:lvl3pPr>
            <a:lvl4pPr>
              <a:defRPr sz="9500"/>
            </a:lvl4pPr>
            <a:lvl5pPr>
              <a:defRPr sz="9500"/>
            </a:lvl5pPr>
            <a:lvl6pPr>
              <a:defRPr sz="9500"/>
            </a:lvl6pPr>
            <a:lvl7pPr>
              <a:defRPr sz="9500"/>
            </a:lvl7pPr>
            <a:lvl8pPr>
              <a:defRPr sz="9500"/>
            </a:lvl8pPr>
            <a:lvl9pPr>
              <a:defRPr sz="9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69E978-8C09-42DE-B465-B8F8529D3977}" type="datetime1">
              <a:rPr lang="zh-CN" altLang="en-US"/>
              <a:pPr>
                <a:defRPr/>
              </a:pPr>
              <a:t>2018/7/5</a:t>
            </a:fld>
            <a:endParaRPr 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9F12E0-D87E-4B20-99E7-4A02744A2B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3071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620202" y="9671218"/>
            <a:ext cx="14317418" cy="4030505"/>
          </a:xfrm>
        </p:spPr>
        <p:txBody>
          <a:bodyPr anchor="b"/>
          <a:lstStyle>
            <a:lvl1pPr marL="0" indent="0">
              <a:buNone/>
              <a:defRPr sz="12700" b="1"/>
            </a:lvl1pPr>
            <a:lvl2pPr marL="2419502" indent="0">
              <a:buNone/>
              <a:defRPr sz="10600" b="1"/>
            </a:lvl2pPr>
            <a:lvl3pPr marL="4839005" indent="0">
              <a:buNone/>
              <a:defRPr sz="9500" b="1"/>
            </a:lvl3pPr>
            <a:lvl4pPr marL="7258507" indent="0">
              <a:buNone/>
              <a:defRPr sz="8500" b="1"/>
            </a:lvl4pPr>
            <a:lvl5pPr marL="9678010" indent="0">
              <a:buNone/>
              <a:defRPr sz="8500" b="1"/>
            </a:lvl5pPr>
            <a:lvl6pPr marL="12097512" indent="0">
              <a:buNone/>
              <a:defRPr sz="8500" b="1"/>
            </a:lvl6pPr>
            <a:lvl7pPr marL="14517014" indent="0">
              <a:buNone/>
              <a:defRPr sz="8500" b="1"/>
            </a:lvl7pPr>
            <a:lvl8pPr marL="16936517" indent="0">
              <a:buNone/>
              <a:defRPr sz="8500" b="1"/>
            </a:lvl8pPr>
            <a:lvl9pPr marL="19356019" indent="0">
              <a:buNone/>
              <a:defRPr sz="85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620202" y="13701711"/>
            <a:ext cx="14317418" cy="24893114"/>
          </a:xfrm>
        </p:spPr>
        <p:txBody>
          <a:bodyPr/>
          <a:lstStyle>
            <a:lvl1pPr>
              <a:defRPr sz="12700"/>
            </a:lvl1pPr>
            <a:lvl2pPr>
              <a:defRPr sz="10600"/>
            </a:lvl2pPr>
            <a:lvl3pPr>
              <a:defRPr sz="9500"/>
            </a:lvl3pPr>
            <a:lvl4pPr>
              <a:defRPr sz="8500"/>
            </a:lvl4pPr>
            <a:lvl5pPr>
              <a:defRPr sz="8500"/>
            </a:lvl5pPr>
            <a:lvl6pPr>
              <a:defRPr sz="8500"/>
            </a:lvl6pPr>
            <a:lvl7pPr>
              <a:defRPr sz="8500"/>
            </a:lvl7pPr>
            <a:lvl8pPr>
              <a:defRPr sz="8500"/>
            </a:lvl8pPr>
            <a:lvl9pPr>
              <a:defRPr sz="8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16460817" y="9671218"/>
            <a:ext cx="14323037" cy="4030505"/>
          </a:xfrm>
        </p:spPr>
        <p:txBody>
          <a:bodyPr anchor="b"/>
          <a:lstStyle>
            <a:lvl1pPr marL="0" indent="0">
              <a:buNone/>
              <a:defRPr sz="12700" b="1"/>
            </a:lvl1pPr>
            <a:lvl2pPr marL="2419502" indent="0">
              <a:buNone/>
              <a:defRPr sz="10600" b="1"/>
            </a:lvl2pPr>
            <a:lvl3pPr marL="4839005" indent="0">
              <a:buNone/>
              <a:defRPr sz="9500" b="1"/>
            </a:lvl3pPr>
            <a:lvl4pPr marL="7258507" indent="0">
              <a:buNone/>
              <a:defRPr sz="8500" b="1"/>
            </a:lvl4pPr>
            <a:lvl5pPr marL="9678010" indent="0">
              <a:buNone/>
              <a:defRPr sz="8500" b="1"/>
            </a:lvl5pPr>
            <a:lvl6pPr marL="12097512" indent="0">
              <a:buNone/>
              <a:defRPr sz="8500" b="1"/>
            </a:lvl6pPr>
            <a:lvl7pPr marL="14517014" indent="0">
              <a:buNone/>
              <a:defRPr sz="8500" b="1"/>
            </a:lvl7pPr>
            <a:lvl8pPr marL="16936517" indent="0">
              <a:buNone/>
              <a:defRPr sz="8500" b="1"/>
            </a:lvl8pPr>
            <a:lvl9pPr marL="19356019" indent="0">
              <a:buNone/>
              <a:defRPr sz="85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16460817" y="13701711"/>
            <a:ext cx="14323037" cy="24893114"/>
          </a:xfrm>
        </p:spPr>
        <p:txBody>
          <a:bodyPr/>
          <a:lstStyle>
            <a:lvl1pPr>
              <a:defRPr sz="12700"/>
            </a:lvl1pPr>
            <a:lvl2pPr>
              <a:defRPr sz="10600"/>
            </a:lvl2pPr>
            <a:lvl3pPr>
              <a:defRPr sz="9500"/>
            </a:lvl3pPr>
            <a:lvl4pPr>
              <a:defRPr sz="8500"/>
            </a:lvl4pPr>
            <a:lvl5pPr>
              <a:defRPr sz="8500"/>
            </a:lvl5pPr>
            <a:lvl6pPr>
              <a:defRPr sz="8500"/>
            </a:lvl6pPr>
            <a:lvl7pPr>
              <a:defRPr sz="8500"/>
            </a:lvl7pPr>
            <a:lvl8pPr>
              <a:defRPr sz="8500"/>
            </a:lvl8pPr>
            <a:lvl9pPr>
              <a:defRPr sz="8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CF19BD-5B46-482F-BD8F-BE89B6FB55D4}" type="datetime1">
              <a:rPr lang="zh-CN" altLang="en-US"/>
              <a:pPr>
                <a:defRPr/>
              </a:pPr>
              <a:t>2018/7/5</a:t>
            </a:fld>
            <a:endParaRPr 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08F405-605E-4A8E-9410-DC636C848A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1379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5697E1-35E4-431F-A9F7-EF6D2D73815F}" type="datetime1">
              <a:rPr lang="zh-CN" altLang="en-US"/>
              <a:pPr>
                <a:defRPr/>
              </a:pPr>
              <a:t>2018/7/5</a:t>
            </a:fld>
            <a:endParaRPr 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782BC8-856D-41C5-88EF-0DA92E480A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2781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330A9D-DC64-45FF-8502-92C7E7DFA5AE}" type="datetime1">
              <a:rPr lang="zh-CN" altLang="en-US"/>
              <a:pPr>
                <a:defRPr/>
              </a:pPr>
              <a:t>2018/7/5</a:t>
            </a:fld>
            <a:endParaRPr 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0CAB16-E3C0-4351-A341-869649E1DD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549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20209" y="1720214"/>
            <a:ext cx="10660709" cy="7320920"/>
          </a:xfrm>
        </p:spPr>
        <p:txBody>
          <a:bodyPr anchor="b"/>
          <a:lstStyle>
            <a:lvl1pPr algn="l">
              <a:defRPr sz="106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2669089" y="1720229"/>
            <a:ext cx="18114762" cy="36874613"/>
          </a:xfrm>
        </p:spPr>
        <p:txBody>
          <a:bodyPr/>
          <a:lstStyle>
            <a:lvl1pPr>
              <a:defRPr sz="16900"/>
            </a:lvl1pPr>
            <a:lvl2pPr>
              <a:defRPr sz="14800"/>
            </a:lvl2pPr>
            <a:lvl3pPr>
              <a:defRPr sz="12700"/>
            </a:lvl3pPr>
            <a:lvl4pPr>
              <a:defRPr sz="10600"/>
            </a:lvl4pPr>
            <a:lvl5pPr>
              <a:defRPr sz="10600"/>
            </a:lvl5pPr>
            <a:lvl6pPr>
              <a:defRPr sz="10600"/>
            </a:lvl6pPr>
            <a:lvl7pPr>
              <a:defRPr sz="10600"/>
            </a:lvl7pPr>
            <a:lvl8pPr>
              <a:defRPr sz="10600"/>
            </a:lvl8pPr>
            <a:lvl9pPr>
              <a:defRPr sz="10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620209" y="9041141"/>
            <a:ext cx="10660709" cy="29553694"/>
          </a:xfrm>
        </p:spPr>
        <p:txBody>
          <a:bodyPr/>
          <a:lstStyle>
            <a:lvl1pPr marL="0" indent="0">
              <a:buNone/>
              <a:defRPr sz="7400"/>
            </a:lvl1pPr>
            <a:lvl2pPr marL="2419502" indent="0">
              <a:buNone/>
              <a:defRPr sz="6400"/>
            </a:lvl2pPr>
            <a:lvl3pPr marL="4839005" indent="0">
              <a:buNone/>
              <a:defRPr sz="5300"/>
            </a:lvl3pPr>
            <a:lvl4pPr marL="7258507" indent="0">
              <a:buNone/>
              <a:defRPr sz="4800"/>
            </a:lvl4pPr>
            <a:lvl5pPr marL="9678010" indent="0">
              <a:buNone/>
              <a:defRPr sz="4800"/>
            </a:lvl5pPr>
            <a:lvl6pPr marL="12097512" indent="0">
              <a:buNone/>
              <a:defRPr sz="4800"/>
            </a:lvl6pPr>
            <a:lvl7pPr marL="14517014" indent="0">
              <a:buNone/>
              <a:defRPr sz="4800"/>
            </a:lvl7pPr>
            <a:lvl8pPr marL="16936517" indent="0">
              <a:buNone/>
              <a:defRPr sz="4800"/>
            </a:lvl8pPr>
            <a:lvl9pPr marL="19356019" indent="0">
              <a:buNone/>
              <a:defRPr sz="4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E1F033-8383-4B99-B09D-60F767D4ACEA}" type="datetime1">
              <a:rPr lang="zh-CN" altLang="en-US"/>
              <a:pPr>
                <a:defRPr/>
              </a:pPr>
              <a:t>2018/7/5</a:t>
            </a:fld>
            <a:endParaRPr 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806C7F-3F87-4AE5-BDF2-CA14584136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1738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51421" y="30243780"/>
            <a:ext cx="19442430" cy="3570456"/>
          </a:xfrm>
        </p:spPr>
        <p:txBody>
          <a:bodyPr anchor="b"/>
          <a:lstStyle>
            <a:lvl1pPr algn="l">
              <a:defRPr sz="106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351421" y="3860481"/>
            <a:ext cx="19442430" cy="25923240"/>
          </a:xfrm>
        </p:spPr>
        <p:txBody>
          <a:bodyPr/>
          <a:lstStyle>
            <a:lvl1pPr marL="0" indent="0">
              <a:buNone/>
              <a:defRPr sz="16900"/>
            </a:lvl1pPr>
            <a:lvl2pPr marL="2419502" indent="0">
              <a:buNone/>
              <a:defRPr sz="14800"/>
            </a:lvl2pPr>
            <a:lvl3pPr marL="4839005" indent="0">
              <a:buNone/>
              <a:defRPr sz="12700"/>
            </a:lvl3pPr>
            <a:lvl4pPr marL="7258507" indent="0">
              <a:buNone/>
              <a:defRPr sz="10600"/>
            </a:lvl4pPr>
            <a:lvl5pPr marL="9678010" indent="0">
              <a:buNone/>
              <a:defRPr sz="10600"/>
            </a:lvl5pPr>
            <a:lvl6pPr marL="12097512" indent="0">
              <a:buNone/>
              <a:defRPr sz="10600"/>
            </a:lvl6pPr>
            <a:lvl7pPr marL="14517014" indent="0">
              <a:buNone/>
              <a:defRPr sz="10600"/>
            </a:lvl7pPr>
            <a:lvl8pPr marL="16936517" indent="0">
              <a:buNone/>
              <a:defRPr sz="10600"/>
            </a:lvl8pPr>
            <a:lvl9pPr marL="19356019" indent="0">
              <a:buNone/>
              <a:defRPr sz="10600"/>
            </a:lvl9pPr>
          </a:lstStyle>
          <a:p>
            <a:pPr lvl="0"/>
            <a:r>
              <a:rPr lang="zh-CN" altLang="en-US" noProof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51421" y="33814231"/>
            <a:ext cx="19442430" cy="5070634"/>
          </a:xfrm>
        </p:spPr>
        <p:txBody>
          <a:bodyPr/>
          <a:lstStyle>
            <a:lvl1pPr marL="0" indent="0">
              <a:buNone/>
              <a:defRPr sz="7400"/>
            </a:lvl1pPr>
            <a:lvl2pPr marL="2419502" indent="0">
              <a:buNone/>
              <a:defRPr sz="6400"/>
            </a:lvl2pPr>
            <a:lvl3pPr marL="4839005" indent="0">
              <a:buNone/>
              <a:defRPr sz="5300"/>
            </a:lvl3pPr>
            <a:lvl4pPr marL="7258507" indent="0">
              <a:buNone/>
              <a:defRPr sz="4800"/>
            </a:lvl4pPr>
            <a:lvl5pPr marL="9678010" indent="0">
              <a:buNone/>
              <a:defRPr sz="4800"/>
            </a:lvl5pPr>
            <a:lvl6pPr marL="12097512" indent="0">
              <a:buNone/>
              <a:defRPr sz="4800"/>
            </a:lvl6pPr>
            <a:lvl7pPr marL="14517014" indent="0">
              <a:buNone/>
              <a:defRPr sz="4800"/>
            </a:lvl7pPr>
            <a:lvl8pPr marL="16936517" indent="0">
              <a:buNone/>
              <a:defRPr sz="4800"/>
            </a:lvl8pPr>
            <a:lvl9pPr marL="19356019" indent="0">
              <a:buNone/>
              <a:defRPr sz="4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8DF6BA-0716-47A1-A4EF-CD139C94480A}" type="datetime1">
              <a:rPr lang="zh-CN" altLang="en-US"/>
              <a:pPr>
                <a:defRPr/>
              </a:pPr>
              <a:t>2018/7/5</a:t>
            </a:fld>
            <a:endParaRPr 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9FB259-544A-45FA-8C15-202B0ABFCE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678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1620203" y="1730224"/>
            <a:ext cx="29163645" cy="720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83900" tIns="241950" rIns="483900" bIns="2419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20203" y="10081272"/>
            <a:ext cx="29163645" cy="2851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83900" tIns="241950" rIns="483900" bIns="2419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/>
              <a:t>单击此处编辑母版文本样式</a:t>
            </a:r>
          </a:p>
          <a:p>
            <a:pPr lvl="1"/>
            <a:r>
              <a:rPr lang="zh-CN"/>
              <a:t>第二级</a:t>
            </a:r>
          </a:p>
          <a:p>
            <a:pPr lvl="2"/>
            <a:r>
              <a:rPr lang="zh-CN"/>
              <a:t>第三级</a:t>
            </a:r>
          </a:p>
          <a:p>
            <a:pPr lvl="3"/>
            <a:r>
              <a:rPr lang="zh-CN"/>
              <a:t>第四级</a:t>
            </a:r>
          </a:p>
          <a:p>
            <a:pPr lvl="4"/>
            <a:r>
              <a:rPr lang="zh-CN"/>
              <a:t>第五级</a:t>
            </a:r>
          </a:p>
        </p:txBody>
      </p:sp>
      <p:sp>
        <p:nvSpPr>
          <p:cNvPr id="5124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620203" y="40045008"/>
            <a:ext cx="7560945" cy="2300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83900" tIns="241950" rIns="483900" bIns="241950" numCol="1" anchor="ctr" anchorCtr="0" compatLnSpc="1">
            <a:prstTxWarp prst="textNoShape">
              <a:avLst/>
            </a:prstTxWarp>
          </a:bodyPr>
          <a:lstStyle>
            <a:lvl1pPr>
              <a:buFont typeface="Arial" pitchFamily="34" charset="0"/>
              <a:buNone/>
              <a:defRPr sz="6400">
                <a:solidFill>
                  <a:srgbClr val="898989"/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A7912C4-16EF-4FEE-B04D-F42A585291E8}" type="datetime1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2018/7/5</a:t>
            </a:fld>
            <a:endParaRPr lang="en-US"/>
          </a:p>
        </p:txBody>
      </p:sp>
      <p:sp>
        <p:nvSpPr>
          <p:cNvPr id="5125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1071390" y="40045008"/>
            <a:ext cx="10261283" cy="2300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83900" tIns="241950" rIns="483900" bIns="241950" numCol="1" anchor="ctr" anchorCtr="0" compatLnSpc="1">
            <a:prstTxWarp prst="textNoShape">
              <a:avLst/>
            </a:prstTxWarp>
          </a:bodyPr>
          <a:lstStyle>
            <a:lvl1pPr algn="ctr">
              <a:buFont typeface="Arial" pitchFamily="34" charset="0"/>
              <a:buNone/>
              <a:defRPr sz="6400">
                <a:solidFill>
                  <a:srgbClr val="898989"/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126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3222903" y="40045008"/>
            <a:ext cx="7560945" cy="2300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83900" tIns="241950" rIns="483900" bIns="241950" numCol="1" anchor="ctr" anchorCtr="0" compatLnSpc="1">
            <a:prstTxWarp prst="textNoShape">
              <a:avLst/>
            </a:prstTxWarp>
          </a:bodyPr>
          <a:lstStyle>
            <a:lvl1pPr algn="r">
              <a:buFont typeface="Arial" pitchFamily="34" charset="0"/>
              <a:buNone/>
              <a:defRPr sz="6400">
                <a:solidFill>
                  <a:srgbClr val="898989"/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77D0668-C1DB-4B96-8237-4638566EB4B5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08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33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33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33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33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33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2419502" algn="ctr" rtl="0" eaLnBrk="1" fontAlgn="base" hangingPunct="1">
        <a:spcBef>
          <a:spcPct val="0"/>
        </a:spcBef>
        <a:spcAft>
          <a:spcPct val="0"/>
        </a:spcAft>
        <a:defRPr sz="233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4839005" algn="ctr" rtl="0" eaLnBrk="1" fontAlgn="base" hangingPunct="1">
        <a:spcBef>
          <a:spcPct val="0"/>
        </a:spcBef>
        <a:spcAft>
          <a:spcPct val="0"/>
        </a:spcAft>
        <a:defRPr sz="233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7258507" algn="ctr" rtl="0" eaLnBrk="1" fontAlgn="base" hangingPunct="1">
        <a:spcBef>
          <a:spcPct val="0"/>
        </a:spcBef>
        <a:spcAft>
          <a:spcPct val="0"/>
        </a:spcAft>
        <a:defRPr sz="233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9678010" algn="ctr" rtl="0" eaLnBrk="1" fontAlgn="base" hangingPunct="1">
        <a:spcBef>
          <a:spcPct val="0"/>
        </a:spcBef>
        <a:spcAft>
          <a:spcPct val="0"/>
        </a:spcAft>
        <a:defRPr sz="233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1814627" indent="-1814627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16900">
          <a:solidFill>
            <a:schemeClr val="tx1"/>
          </a:solidFill>
          <a:latin typeface="+mn-lt"/>
          <a:ea typeface="+mn-ea"/>
          <a:cs typeface="+mn-cs"/>
        </a:defRPr>
      </a:lvl1pPr>
      <a:lvl2pPr marL="3931691" indent="-1512189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4800">
          <a:solidFill>
            <a:schemeClr val="tx1"/>
          </a:solidFill>
          <a:latin typeface="+mn-lt"/>
          <a:ea typeface="+mn-ea"/>
        </a:defRPr>
      </a:lvl2pPr>
      <a:lvl3pPr marL="6048756" indent="-1209751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12700">
          <a:solidFill>
            <a:schemeClr val="tx1"/>
          </a:solidFill>
          <a:latin typeface="+mn-lt"/>
          <a:ea typeface="+mn-ea"/>
        </a:defRPr>
      </a:lvl3pPr>
      <a:lvl4pPr marL="8468258" indent="-1209751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0600">
          <a:solidFill>
            <a:schemeClr val="tx1"/>
          </a:solidFill>
          <a:latin typeface="+mn-lt"/>
          <a:ea typeface="+mn-ea"/>
        </a:defRPr>
      </a:lvl4pPr>
      <a:lvl5pPr marL="10887761" indent="-1209751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0600">
          <a:solidFill>
            <a:schemeClr val="tx1"/>
          </a:solidFill>
          <a:latin typeface="+mn-lt"/>
          <a:ea typeface="+mn-ea"/>
        </a:defRPr>
      </a:lvl5pPr>
      <a:lvl6pPr marL="13307263" indent="-1209751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10600">
          <a:solidFill>
            <a:schemeClr val="tx1"/>
          </a:solidFill>
          <a:latin typeface="+mn-lt"/>
          <a:ea typeface="+mn-ea"/>
        </a:defRPr>
      </a:lvl6pPr>
      <a:lvl7pPr marL="15726766" indent="-1209751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10600">
          <a:solidFill>
            <a:schemeClr val="tx1"/>
          </a:solidFill>
          <a:latin typeface="+mn-lt"/>
          <a:ea typeface="+mn-ea"/>
        </a:defRPr>
      </a:lvl7pPr>
      <a:lvl8pPr marL="18146268" indent="-1209751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10600">
          <a:solidFill>
            <a:schemeClr val="tx1"/>
          </a:solidFill>
          <a:latin typeface="+mn-lt"/>
          <a:ea typeface="+mn-ea"/>
        </a:defRPr>
      </a:lvl8pPr>
      <a:lvl9pPr marL="20565770" indent="-1209751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10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4839005" rtl="0" eaLnBrk="1" latinLnBrk="0" hangingPunct="1">
        <a:defRPr sz="9500" kern="1200">
          <a:solidFill>
            <a:schemeClr val="tx1"/>
          </a:solidFill>
          <a:latin typeface="+mn-lt"/>
          <a:ea typeface="+mn-ea"/>
          <a:cs typeface="+mn-cs"/>
        </a:defRPr>
      </a:lvl1pPr>
      <a:lvl2pPr marL="2419502" algn="l" defTabSz="4839005" rtl="0" eaLnBrk="1" latinLnBrk="0" hangingPunct="1">
        <a:defRPr sz="9500" kern="1200">
          <a:solidFill>
            <a:schemeClr val="tx1"/>
          </a:solidFill>
          <a:latin typeface="+mn-lt"/>
          <a:ea typeface="+mn-ea"/>
          <a:cs typeface="+mn-cs"/>
        </a:defRPr>
      </a:lvl2pPr>
      <a:lvl3pPr marL="4839005" algn="l" defTabSz="4839005" rtl="0" eaLnBrk="1" latinLnBrk="0" hangingPunct="1">
        <a:defRPr sz="9500" kern="1200">
          <a:solidFill>
            <a:schemeClr val="tx1"/>
          </a:solidFill>
          <a:latin typeface="+mn-lt"/>
          <a:ea typeface="+mn-ea"/>
          <a:cs typeface="+mn-cs"/>
        </a:defRPr>
      </a:lvl3pPr>
      <a:lvl4pPr marL="7258507" algn="l" defTabSz="4839005" rtl="0" eaLnBrk="1" latinLnBrk="0" hangingPunct="1">
        <a:defRPr sz="9500" kern="1200">
          <a:solidFill>
            <a:schemeClr val="tx1"/>
          </a:solidFill>
          <a:latin typeface="+mn-lt"/>
          <a:ea typeface="+mn-ea"/>
          <a:cs typeface="+mn-cs"/>
        </a:defRPr>
      </a:lvl4pPr>
      <a:lvl5pPr marL="9678010" algn="l" defTabSz="4839005" rtl="0" eaLnBrk="1" latinLnBrk="0" hangingPunct="1">
        <a:defRPr sz="9500" kern="1200">
          <a:solidFill>
            <a:schemeClr val="tx1"/>
          </a:solidFill>
          <a:latin typeface="+mn-lt"/>
          <a:ea typeface="+mn-ea"/>
          <a:cs typeface="+mn-cs"/>
        </a:defRPr>
      </a:lvl5pPr>
      <a:lvl6pPr marL="12097512" algn="l" defTabSz="4839005" rtl="0" eaLnBrk="1" latinLnBrk="0" hangingPunct="1">
        <a:defRPr sz="9500" kern="1200">
          <a:solidFill>
            <a:schemeClr val="tx1"/>
          </a:solidFill>
          <a:latin typeface="+mn-lt"/>
          <a:ea typeface="+mn-ea"/>
          <a:cs typeface="+mn-cs"/>
        </a:defRPr>
      </a:lvl6pPr>
      <a:lvl7pPr marL="14517014" algn="l" defTabSz="4839005" rtl="0" eaLnBrk="1" latinLnBrk="0" hangingPunct="1">
        <a:defRPr sz="9500" kern="1200">
          <a:solidFill>
            <a:schemeClr val="tx1"/>
          </a:solidFill>
          <a:latin typeface="+mn-lt"/>
          <a:ea typeface="+mn-ea"/>
          <a:cs typeface="+mn-cs"/>
        </a:defRPr>
      </a:lvl7pPr>
      <a:lvl8pPr marL="16936517" algn="l" defTabSz="4839005" rtl="0" eaLnBrk="1" latinLnBrk="0" hangingPunct="1">
        <a:defRPr sz="9500" kern="1200">
          <a:solidFill>
            <a:schemeClr val="tx1"/>
          </a:solidFill>
          <a:latin typeface="+mn-lt"/>
          <a:ea typeface="+mn-ea"/>
          <a:cs typeface="+mn-cs"/>
        </a:defRPr>
      </a:lvl8pPr>
      <a:lvl9pPr marL="19356019" algn="l" defTabSz="4839005" rtl="0" eaLnBrk="1" latinLnBrk="0" hangingPunct="1">
        <a:defRPr sz="9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921" y="6337004"/>
            <a:ext cx="32378129" cy="36809338"/>
          </a:xfrm>
          <a:prstGeom prst="rect">
            <a:avLst/>
          </a:prstGeom>
          <a:noFill/>
        </p:spPr>
        <p:txBody>
          <a:bodyPr wrap="square" lIns="483900" tIns="241950" rIns="483900" bIns="241950" rtlCol="0">
            <a:spAutoFit/>
          </a:bodyPr>
          <a:lstStyle/>
          <a:p>
            <a:pPr marL="4310380" indent="-4048125" defTabSz="48387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8800" b="1" dirty="0" smtClean="0">
              <a:latin typeface="Times New Roman" panose="02020603050405020304" pitchFamily="18" charset="0"/>
              <a:ea typeface="华文仿宋" panose="02010600040101010101" pitchFamily="2" charset="-122"/>
              <a:cs typeface="Times New Roman" panose="02020603050405020304" pitchFamily="18" charset="0"/>
            </a:endParaRPr>
          </a:p>
          <a:p>
            <a:pPr marL="4310380" indent="-4048125" defTabSz="48387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zh-CN" sz="8800" b="1" dirty="0" smtClean="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题目</a:t>
            </a:r>
            <a:r>
              <a:rPr lang="en-US" altLang="zh-CN" sz="8800" b="1" dirty="0" smtClean="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8800" b="1" dirty="0" smtClean="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:</a:t>
            </a:r>
          </a:p>
          <a:p>
            <a:pPr marL="4310380" indent="-4048125" defTabSz="48387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8800" b="1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4310063" indent="-404812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8800" b="1" dirty="0">
                <a:latin typeface="仿宋" panose="02010609060101010101" pitchFamily="49" charset="-122"/>
                <a:ea typeface="仿宋" panose="02010609060101010101" pitchFamily="49" charset="-122"/>
                <a:cs typeface="Times New Roman" pitchFamily="18" charset="0"/>
              </a:rPr>
              <a:t>报告人</a:t>
            </a:r>
            <a:r>
              <a:rPr lang="zh-CN" altLang="en-US" sz="8800" b="1" dirty="0" smtClean="0">
                <a:latin typeface="仿宋" panose="02010609060101010101" pitchFamily="49" charset="-122"/>
                <a:ea typeface="仿宋" panose="02010609060101010101" pitchFamily="49" charset="-122"/>
                <a:cs typeface="Times New Roman" pitchFamily="18" charset="0"/>
              </a:rPr>
              <a:t>：</a:t>
            </a:r>
            <a:endParaRPr lang="en-US" altLang="zh-CN" sz="8800" b="1" dirty="0" smtClean="0">
              <a:latin typeface="仿宋" panose="02010609060101010101" pitchFamily="49" charset="-122"/>
              <a:ea typeface="仿宋" panose="02010609060101010101" pitchFamily="49" charset="-122"/>
              <a:cs typeface="Times New Roman" pitchFamily="18" charset="0"/>
            </a:endParaRPr>
          </a:p>
          <a:p>
            <a:pPr marL="4310063" indent="-404812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8800" b="1" dirty="0">
              <a:latin typeface="仿宋" panose="02010609060101010101" pitchFamily="49" charset="-122"/>
              <a:ea typeface="仿宋" panose="02010609060101010101" pitchFamily="49" charset="-122"/>
              <a:cs typeface="Times New Roman" pitchFamily="18" charset="0"/>
            </a:endParaRPr>
          </a:p>
          <a:p>
            <a:pPr marL="4310063" indent="-404812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8000" b="1" dirty="0" smtClean="0">
              <a:latin typeface="仿宋" panose="02010609060101010101" pitchFamily="49" charset="-122"/>
              <a:ea typeface="仿宋" panose="02010609060101010101" pitchFamily="49" charset="-122"/>
              <a:cs typeface="Times New Roman" pitchFamily="18" charset="0"/>
            </a:endParaRPr>
          </a:p>
          <a:p>
            <a:pPr marL="4310063" indent="-404812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8000" b="1" dirty="0">
              <a:latin typeface="仿宋" panose="02010609060101010101" pitchFamily="49" charset="-122"/>
              <a:ea typeface="仿宋" panose="02010609060101010101" pitchFamily="49" charset="-122"/>
              <a:cs typeface="Times New Roman" pitchFamily="18" charset="0"/>
            </a:endParaRPr>
          </a:p>
          <a:p>
            <a:pPr marL="4310063" indent="-404812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8000" b="1" dirty="0" smtClean="0">
              <a:latin typeface="仿宋" panose="02010609060101010101" pitchFamily="49" charset="-122"/>
              <a:ea typeface="仿宋" panose="02010609060101010101" pitchFamily="49" charset="-122"/>
              <a:cs typeface="Times New Roman" pitchFamily="18" charset="0"/>
            </a:endParaRPr>
          </a:p>
          <a:p>
            <a:pPr marL="4310063" indent="-404812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8000" b="1" dirty="0">
              <a:latin typeface="仿宋" panose="02010609060101010101" pitchFamily="49" charset="-122"/>
              <a:ea typeface="仿宋" panose="02010609060101010101" pitchFamily="49" charset="-122"/>
              <a:cs typeface="Times New Roman" pitchFamily="18" charset="0"/>
            </a:endParaRPr>
          </a:p>
          <a:p>
            <a:pPr marL="4310063" indent="-404812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8000" b="1" dirty="0" smtClean="0">
              <a:latin typeface="仿宋" panose="02010609060101010101" pitchFamily="49" charset="-122"/>
              <a:ea typeface="仿宋" panose="02010609060101010101" pitchFamily="49" charset="-122"/>
              <a:cs typeface="Times New Roman" pitchFamily="18" charset="0"/>
            </a:endParaRPr>
          </a:p>
          <a:p>
            <a:pPr marL="10800000" indent="-1800000" fontAlgn="base">
              <a:lnSpc>
                <a:spcPct val="120000"/>
              </a:lnSpc>
              <a:spcBef>
                <a:spcPts val="3000"/>
              </a:spcBef>
              <a:spcAft>
                <a:spcPct val="0"/>
              </a:spcAft>
            </a:pPr>
            <a:endParaRPr lang="en-US" altLang="zh-CN" sz="8000" b="1" dirty="0" smtClean="0">
              <a:latin typeface="仿宋" panose="02010609060101010101" pitchFamily="49" charset="-122"/>
              <a:ea typeface="仿宋" panose="02010609060101010101" pitchFamily="49" charset="-122"/>
              <a:cs typeface="Times New Roman" pitchFamily="18" charset="0"/>
            </a:endParaRPr>
          </a:p>
          <a:p>
            <a:pPr marL="4310063" indent="-4048125" fontAlgn="base">
              <a:lnSpc>
                <a:spcPct val="120000"/>
              </a:lnSpc>
              <a:spcBef>
                <a:spcPts val="3600"/>
              </a:spcBef>
              <a:spcAft>
                <a:spcPct val="0"/>
              </a:spcAft>
            </a:pPr>
            <a:r>
              <a:rPr lang="zh-CN" altLang="en-US" sz="8800" b="1" dirty="0">
                <a:latin typeface="仿宋" panose="02010609060101010101" pitchFamily="49" charset="-122"/>
                <a:ea typeface="仿宋" panose="02010609060101010101" pitchFamily="49" charset="-122"/>
                <a:cs typeface="Times New Roman" pitchFamily="18" charset="0"/>
              </a:rPr>
              <a:t>邀请</a:t>
            </a:r>
            <a:r>
              <a:rPr lang="zh-CN" altLang="en-US" sz="8800" b="1" dirty="0" smtClean="0">
                <a:latin typeface="仿宋" panose="02010609060101010101" pitchFamily="49" charset="-122"/>
                <a:ea typeface="仿宋" panose="02010609060101010101" pitchFamily="49" charset="-122"/>
                <a:cs typeface="Times New Roman" pitchFamily="18" charset="0"/>
              </a:rPr>
              <a:t>人：</a:t>
            </a:r>
            <a:endParaRPr lang="en-US" altLang="zh-CN" sz="8800" b="1" dirty="0" smtClean="0">
              <a:latin typeface="仿宋" panose="02010609060101010101" pitchFamily="49" charset="-122"/>
              <a:ea typeface="仿宋" panose="02010609060101010101" pitchFamily="49" charset="-122"/>
              <a:cs typeface="Times New Roman" pitchFamily="18" charset="0"/>
            </a:endParaRPr>
          </a:p>
          <a:p>
            <a:pPr marL="4310063" indent="-4048125" fontAlgn="base">
              <a:lnSpc>
                <a:spcPct val="120000"/>
              </a:lnSpc>
              <a:spcBef>
                <a:spcPts val="3600"/>
              </a:spcBef>
              <a:spcAft>
                <a:spcPct val="0"/>
              </a:spcAft>
            </a:pPr>
            <a:endParaRPr lang="en-US" altLang="zh-CN" sz="8800" b="1" dirty="0">
              <a:latin typeface="仿宋" panose="02010609060101010101" pitchFamily="49" charset="-122"/>
              <a:ea typeface="仿宋" panose="02010609060101010101" pitchFamily="49" charset="-122"/>
              <a:cs typeface="Times New Roman" pitchFamily="18" charset="0"/>
            </a:endParaRPr>
          </a:p>
          <a:p>
            <a:pPr marL="4310063" lvl="0" indent="-4048125" fontAlgn="base">
              <a:spcBef>
                <a:spcPts val="6000"/>
              </a:spcBef>
              <a:spcAft>
                <a:spcPct val="0"/>
              </a:spcAft>
            </a:pPr>
            <a:r>
              <a:rPr lang="zh-CN" altLang="en-US" sz="8800" b="1" dirty="0" smtClean="0">
                <a:latin typeface="仿宋" panose="02010609060101010101" pitchFamily="49" charset="-122"/>
                <a:ea typeface="仿宋" panose="02010609060101010101" pitchFamily="49" charset="-122"/>
                <a:cs typeface="Times New Roman" pitchFamily="18" charset="0"/>
              </a:rPr>
              <a:t>地   </a:t>
            </a:r>
            <a:r>
              <a:rPr lang="zh-CN" altLang="en-US" sz="8800" b="1" dirty="0" smtClean="0">
                <a:latin typeface="仿宋" panose="02010609060101010101" pitchFamily="49" charset="-122"/>
                <a:ea typeface="仿宋" panose="02010609060101010101" pitchFamily="49" charset="-122"/>
                <a:cs typeface="Times New Roman" pitchFamily="18" charset="0"/>
              </a:rPr>
              <a:t> 点：</a:t>
            </a:r>
            <a:endParaRPr lang="en-US" altLang="zh-CN" sz="8800" b="1" dirty="0" smtClean="0">
              <a:latin typeface="仿宋" panose="02010609060101010101" pitchFamily="49" charset="-122"/>
              <a:ea typeface="仿宋" panose="02010609060101010101" pitchFamily="49" charset="-122"/>
              <a:cs typeface="Times New Roman" pitchFamily="18" charset="0"/>
            </a:endParaRPr>
          </a:p>
          <a:p>
            <a:pPr marL="4310063" lvl="0" indent="-4048125" fontAlgn="base">
              <a:spcBef>
                <a:spcPts val="6000"/>
              </a:spcBef>
              <a:spcAft>
                <a:spcPct val="0"/>
              </a:spcAft>
            </a:pPr>
            <a:r>
              <a:rPr lang="zh-CN" altLang="en-US" sz="8800" b="1" dirty="0" smtClean="0">
                <a:latin typeface="仿宋" panose="02010609060101010101" pitchFamily="49" charset="-122"/>
                <a:ea typeface="仿宋" panose="02010609060101010101" pitchFamily="49" charset="-122"/>
                <a:cs typeface="Times New Roman" pitchFamily="18" charset="0"/>
              </a:rPr>
              <a:t>时</a:t>
            </a:r>
            <a:r>
              <a:rPr lang="zh-CN" altLang="en-US" sz="8800" b="1" dirty="0">
                <a:latin typeface="仿宋" panose="02010609060101010101" pitchFamily="49" charset="-122"/>
                <a:ea typeface="仿宋" panose="02010609060101010101" pitchFamily="49" charset="-122"/>
                <a:cs typeface="Times New Roman" pitchFamily="18" charset="0"/>
              </a:rPr>
              <a:t>　</a:t>
            </a:r>
            <a:r>
              <a:rPr lang="zh-CN" altLang="en-US" sz="8800" b="1" dirty="0" smtClean="0">
                <a:latin typeface="仿宋" panose="02010609060101010101" pitchFamily="49" charset="-122"/>
                <a:ea typeface="仿宋" panose="02010609060101010101" pitchFamily="49" charset="-122"/>
                <a:cs typeface="Times New Roman" pitchFamily="18" charset="0"/>
              </a:rPr>
              <a:t>  间</a:t>
            </a:r>
            <a:r>
              <a:rPr lang="zh-CN" altLang="en-US" sz="8800" b="1" dirty="0">
                <a:latin typeface="仿宋" panose="02010609060101010101" pitchFamily="49" charset="-122"/>
                <a:ea typeface="仿宋" panose="02010609060101010101" pitchFamily="49" charset="-122"/>
                <a:cs typeface="Times New Roman" pitchFamily="18" charset="0"/>
              </a:rPr>
              <a:t>： </a:t>
            </a:r>
            <a:endParaRPr lang="en-US" altLang="zh-CN" sz="8800" b="1" dirty="0" smtClean="0">
              <a:latin typeface="仿宋" panose="02010609060101010101" pitchFamily="49" charset="-122"/>
              <a:ea typeface="仿宋" panose="02010609060101010101" pitchFamily="49" charset="-122"/>
              <a:cs typeface="Times New Roman" pitchFamily="18" charset="0"/>
            </a:endParaRPr>
          </a:p>
          <a:p>
            <a:pPr marL="4310063" lvl="0" indent="-4048125" fontAlgn="base">
              <a:spcBef>
                <a:spcPts val="6000"/>
              </a:spcBef>
              <a:spcAft>
                <a:spcPct val="0"/>
              </a:spcAft>
            </a:pPr>
            <a:r>
              <a:rPr lang="zh-CN" altLang="en-US" sz="8800" b="1" dirty="0" smtClean="0">
                <a:latin typeface="仿宋" panose="02010609060101010101" pitchFamily="49" charset="-122"/>
                <a:ea typeface="仿宋" panose="02010609060101010101" pitchFamily="49" charset="-122"/>
                <a:cs typeface="Times New Roman" pitchFamily="18" charset="0"/>
              </a:rPr>
              <a:t>主办</a:t>
            </a:r>
            <a:r>
              <a:rPr lang="zh-CN" altLang="en-US" sz="8800" b="1" dirty="0">
                <a:latin typeface="仿宋" panose="02010609060101010101" pitchFamily="49" charset="-122"/>
                <a:ea typeface="仿宋" panose="02010609060101010101" pitchFamily="49" charset="-122"/>
                <a:cs typeface="Times New Roman" pitchFamily="18" charset="0"/>
              </a:rPr>
              <a:t>单位：</a:t>
            </a:r>
            <a:r>
              <a:rPr lang="zh-CN" altLang="en-US" sz="8800" b="1" dirty="0" smtClean="0">
                <a:latin typeface="仿宋" panose="02010609060101010101" pitchFamily="49" charset="-122"/>
                <a:ea typeface="仿宋" panose="02010609060101010101" pitchFamily="49" charset="-122"/>
                <a:cs typeface="Times New Roman" pitchFamily="18" charset="0"/>
              </a:rPr>
              <a:t>南京大学生命科学学院</a:t>
            </a:r>
            <a:endParaRPr lang="en-US" altLang="zh-CN" sz="8800" b="1" dirty="0">
              <a:latin typeface="仿宋" panose="02010609060101010101" pitchFamily="49" charset="-122"/>
              <a:ea typeface="仿宋" panose="02010609060101010101" pitchFamily="49" charset="-122"/>
              <a:cs typeface="Times New Roman" pitchFamily="18" charset="0"/>
            </a:endParaRPr>
          </a:p>
          <a:p>
            <a:pPr lvl="0" eaLnBrk="0" fontAlgn="base" hangingPunct="0">
              <a:spcBef>
                <a:spcPts val="1800"/>
              </a:spcBef>
              <a:spcAft>
                <a:spcPct val="0"/>
              </a:spcAft>
            </a:pPr>
            <a:r>
              <a:rPr lang="en-US" altLang="zh-CN" sz="8800" b="1" dirty="0" smtClean="0">
                <a:latin typeface="仿宋" panose="02010609060101010101" pitchFamily="49" charset="-122"/>
                <a:ea typeface="仿宋" panose="02010609060101010101" pitchFamily="49" charset="-122"/>
                <a:cs typeface="Times New Roman" pitchFamily="18" charset="0"/>
              </a:rPr>
              <a:t>          </a:t>
            </a:r>
            <a:r>
              <a:rPr lang="en-US" altLang="zh-CN" sz="8800" b="1" dirty="0" smtClean="0">
                <a:latin typeface="仿宋" panose="02010609060101010101" pitchFamily="49" charset="-122"/>
                <a:ea typeface="仿宋" panose="02010609060101010101" pitchFamily="49" charset="-122"/>
                <a:cs typeface="Times New Roman" pitchFamily="18" charset="0"/>
              </a:rPr>
              <a:t> </a:t>
            </a:r>
            <a:r>
              <a:rPr lang="zh-CN" altLang="en-US" sz="8800" b="1" dirty="0" smtClean="0">
                <a:latin typeface="仿宋" panose="02010609060101010101" pitchFamily="49" charset="-122"/>
                <a:ea typeface="仿宋" panose="02010609060101010101" pitchFamily="49" charset="-122"/>
                <a:cs typeface="Times New Roman" pitchFamily="18" charset="0"/>
              </a:rPr>
              <a:t>医药</a:t>
            </a:r>
            <a:r>
              <a:rPr lang="zh-CN" altLang="en-US" sz="8800" b="1" dirty="0" smtClean="0">
                <a:latin typeface="仿宋" panose="02010609060101010101" pitchFamily="49" charset="-122"/>
                <a:ea typeface="仿宋" panose="02010609060101010101" pitchFamily="49" charset="-122"/>
                <a:cs typeface="Times New Roman" pitchFamily="18" charset="0"/>
              </a:rPr>
              <a:t>生物技术国家重点实验室</a:t>
            </a:r>
            <a:endParaRPr lang="en-US" altLang="zh-CN" sz="8800" b="1" dirty="0">
              <a:latin typeface="仿宋" panose="02010609060101010101" pitchFamily="49" charset="-122"/>
              <a:ea typeface="仿宋" panose="02010609060101010101" pitchFamily="49" charset="-122"/>
              <a:cs typeface="Times New Roman" pitchFamily="18" charset="0"/>
            </a:endParaRPr>
          </a:p>
          <a:p>
            <a:pPr lvl="0" eaLnBrk="0" fontAlgn="base" hangingPunct="0">
              <a:spcBef>
                <a:spcPts val="1800"/>
              </a:spcBef>
              <a:spcAft>
                <a:spcPct val="0"/>
              </a:spcAft>
            </a:pPr>
            <a:r>
              <a:rPr lang="zh-CN" altLang="en-US" sz="8800" b="1" dirty="0">
                <a:latin typeface="仿宋" panose="02010609060101010101" pitchFamily="49" charset="-122"/>
                <a:ea typeface="仿宋" panose="02010609060101010101" pitchFamily="49" charset="-122"/>
                <a:cs typeface="Times New Roman" pitchFamily="18" charset="0"/>
              </a:rPr>
              <a:t>          </a:t>
            </a:r>
            <a:r>
              <a:rPr lang="zh-CN" altLang="en-US" sz="8800" b="1" dirty="0" smtClean="0">
                <a:latin typeface="仿宋" panose="02010609060101010101" pitchFamily="49" charset="-122"/>
                <a:ea typeface="仿宋" panose="02010609060101010101" pitchFamily="49" charset="-122"/>
                <a:cs typeface="Times New Roman" pitchFamily="18" charset="0"/>
              </a:rPr>
              <a:t> 南京大学生命科学学院</a:t>
            </a:r>
            <a:r>
              <a:rPr lang="zh-CN" altLang="en-US" sz="8800" b="1" dirty="0">
                <a:latin typeface="仿宋" panose="02010609060101010101" pitchFamily="49" charset="-122"/>
                <a:ea typeface="仿宋" panose="02010609060101010101" pitchFamily="49" charset="-122"/>
                <a:cs typeface="Times New Roman" pitchFamily="18" charset="0"/>
              </a:rPr>
              <a:t>“蝌蚪”学术</a:t>
            </a:r>
            <a:r>
              <a:rPr lang="zh-CN" altLang="en-US" sz="8800" b="1" dirty="0" smtClean="0">
                <a:latin typeface="仿宋" panose="02010609060101010101" pitchFamily="49" charset="-122"/>
                <a:ea typeface="仿宋" panose="02010609060101010101" pitchFamily="49" charset="-122"/>
                <a:cs typeface="Times New Roman" pitchFamily="18" charset="0"/>
              </a:rPr>
              <a:t>联谊会</a:t>
            </a:r>
            <a:endParaRPr lang="en-US" altLang="zh-CN" sz="8800" b="1" dirty="0" smtClean="0">
              <a:latin typeface="仿宋" panose="02010609060101010101" pitchFamily="49" charset="-122"/>
              <a:ea typeface="仿宋" panose="02010609060101010101" pitchFamily="49" charset="-122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577289" y="3096644"/>
            <a:ext cx="11391116" cy="2119841"/>
          </a:xfrm>
          <a:prstGeom prst="rect">
            <a:avLst/>
          </a:prstGeom>
          <a:noFill/>
        </p:spPr>
        <p:txBody>
          <a:bodyPr wrap="square" lIns="483900" tIns="241950" rIns="483900" bIns="241950" rtlCol="0">
            <a:spAutoFit/>
          </a:bodyPr>
          <a:lstStyle/>
          <a:p>
            <a:pPr algn="ctr"/>
            <a:r>
              <a:rPr lang="en-US" altLang="zh-CN" sz="10600" b="1" dirty="0" smtClean="0"/>
              <a:t>“</a:t>
            </a:r>
            <a:r>
              <a:rPr lang="zh-CN" altLang="en-US" sz="10600" b="1" dirty="0" smtClean="0"/>
              <a:t>蝌蚪</a:t>
            </a:r>
            <a:r>
              <a:rPr lang="en-US" altLang="zh-CN" sz="10600" b="1" dirty="0" smtClean="0"/>
              <a:t>”</a:t>
            </a:r>
            <a:r>
              <a:rPr lang="zh-CN" altLang="en-US" sz="10600" b="1" dirty="0" smtClean="0"/>
              <a:t>学术</a:t>
            </a:r>
            <a:r>
              <a:rPr lang="zh-CN" altLang="en-US" sz="10600" b="1" dirty="0"/>
              <a:t>报告</a:t>
            </a:r>
          </a:p>
        </p:txBody>
      </p:sp>
    </p:spTree>
    <p:extLst>
      <p:ext uri="{BB962C8B-B14F-4D97-AF65-F5344CB8AC3E}">
        <p14:creationId xmlns:p14="http://schemas.microsoft.com/office/powerpoint/2010/main" val="3721728068"/>
      </p:ext>
    </p:extLst>
  </p:cSld>
  <p:clrMapOvr>
    <a:masterClrMapping/>
  </p:clrMapOvr>
</p:sld>
</file>

<file path=ppt/theme/theme1.xml><?xml version="1.0" encoding="utf-8"?>
<a:theme xmlns:a="http://schemas.openxmlformats.org/drawingml/2006/main" name="模板1">
  <a:themeElements>
    <a:clrScheme name="模板1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模板1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模板1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1205</TotalTime>
  <Words>15</Words>
  <Application>Microsoft Office PowerPoint</Application>
  <PresentationFormat>自定义</PresentationFormat>
  <Paragraphs>19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8" baseType="lpstr">
      <vt:lpstr>仿宋</vt:lpstr>
      <vt:lpstr>华文仿宋</vt:lpstr>
      <vt:lpstr>宋体</vt:lpstr>
      <vt:lpstr>Arial</vt:lpstr>
      <vt:lpstr>Calibri</vt:lpstr>
      <vt:lpstr>Times New Roman</vt:lpstr>
      <vt:lpstr>模板1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yaoge</dc:creator>
  <cp:lastModifiedBy>smart</cp:lastModifiedBy>
  <cp:revision>106</cp:revision>
  <dcterms:created xsi:type="dcterms:W3CDTF">2011-12-07T05:34:10Z</dcterms:created>
  <dcterms:modified xsi:type="dcterms:W3CDTF">2018-07-05T03:16:10Z</dcterms:modified>
</cp:coreProperties>
</file>